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0064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032602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5</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14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5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0-2°аяз,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16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5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15 сәуірі</a:t>
            </a:r>
            <a:r>
              <a:rPr lang="ru-RU" sz="1200" dirty="0">
                <a:solidFill>
                  <a:prstClr val="black"/>
                </a:solidFill>
                <a:latin typeface="Times New Roman" panose="02020603050405020304" pitchFamily="18" charset="0"/>
                <a:cs typeface="Times New Roman" panose="02020603050405020304" pitchFamily="18" charset="0"/>
                <a:sym typeface="+mn-ea"/>
              </a:rPr>
              <a:t>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a:t>
            </a:r>
          </a:p>
          <a:p>
            <a:pPr lvl="0" indent="17780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200" dirty="0" err="1">
                <a:solidFill>
                  <a:srgbClr val="000000"/>
                </a:solidFill>
                <a:latin typeface="Times New Roman" panose="02020603050405020304" pitchFamily="18" charset="0"/>
              </a:rPr>
              <a:t>көтеріңкі</a:t>
            </a:r>
            <a:r>
              <a:rPr lang="kk-KZ" sz="1200" dirty="0">
                <a:solidFill>
                  <a:prstClr val="black"/>
                </a:solidFill>
                <a:latin typeface="Times New Roman" panose="02020603050405020304" pitchFamily="18" charset="0"/>
                <a:cs typeface="Times New Roman" panose="02020603050405020304" pitchFamily="18" charset="0"/>
              </a:rPr>
              <a:t>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14009</TotalTime>
  <Words>599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2156</cp:revision>
  <cp:lastPrinted>2021-07-01T03:56:27Z</cp:lastPrinted>
  <dcterms:created xsi:type="dcterms:W3CDTF">2018-03-27T06:03:00Z</dcterms:created>
  <dcterms:modified xsi:type="dcterms:W3CDTF">2022-04-14T08:40:37Z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