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861052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апреля,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3854204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апреля по 21 ч. 15 апреля 2022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Без осадков. Ветер юго-восточный, южный ночью 9-14, днем 15-20 м/с. Температура воздуха ночью 6-8, днем 23-25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апреля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15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16 апреля 2022 г.</a:t>
            </a: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Без осадков. Ветер западный, северо-западный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12958</TotalTime>
  <Words>592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2245</cp:revision>
  <cp:lastPrinted>2021-07-01T03:56:27Z</cp:lastPrinted>
  <dcterms:created xsi:type="dcterms:W3CDTF">2018-03-27T06:03:00Z</dcterms:created>
  <dcterms:modified xsi:type="dcterms:W3CDTF">2022-04-14T08:39:59Z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