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159913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81115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Малооблачно, без осадков. Ветер северо-западный 5-10 м/с. Температура воздуха ночью 8-10, днем 15-17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2021-10-15T03:50:29Z</cp:lastPrinted>
  <dcterms:created xsi:type="dcterms:W3CDTF">2018-03-27T06:03:00Z</dcterms:created>
  <dcterms:modified xsi:type="dcterms:W3CDTF">2022-04-14T08:16:33Z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