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617761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9-14, днем порывы 18 м/с. Температура воздуха ночью 4-6, днём 8-10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16 апреля </a:t>
            </a: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с переходом на северо-западный 9-14 м/с. Температура воздуха 5-7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2196</cp:revision>
  <cp:lastPrinted>2021-07-01T03:56:27Z</cp:lastPrinted>
  <dcterms:created xsi:type="dcterms:W3CDTF">2018-03-27T06:03:00Z</dcterms:created>
  <dcterms:modified xsi:type="dcterms:W3CDTF">2022-04-14T08:48:16Z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