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699652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18483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2-7 м/с. Температура воздуха ночью 0-2° мороза, днем 15-17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09 ч. 16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2-7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повышенный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630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2104</cp:revision>
  <cp:lastPrinted>2021-10-14T11:15:53Z</cp:lastPrinted>
  <dcterms:created xsi:type="dcterms:W3CDTF">2018-03-27T06:03:00Z</dcterms:created>
  <dcterms:modified xsi:type="dcterms:W3CDTF">2022-04-14T08:41:19Z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