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5810229"/>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15</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14 сәуір сағ. 21-ден 2021 жылдың 15 сәуір сағ 21 сағатқа дейін</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Оңтүстіктен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6-8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lvl="0"/>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104837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15, 16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13515</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2226</cp:revision>
  <cp:lastPrinted>2021-07-01T07:38:07Z</cp:lastPrinted>
  <dcterms:created xsi:type="dcterms:W3CDTF">2018-03-27T06:03:00Z</dcterms:created>
  <dcterms:modified xsi:type="dcterms:W3CDTF">2022-04-14T08:30:58Z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