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23682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040898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14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15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3-8 м/с. Ауа температурасы түнде 13-15 градус, күндіз 28-30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16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15 сәуірден 09 сағ. 16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3-8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13008</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2021-07-01T03:56:27Z</cp:lastPrinted>
  <dcterms:created xsi:type="dcterms:W3CDTF">2018-03-27T06:03:00Z</dcterms:created>
  <dcterms:modified xsi:type="dcterms:W3CDTF">2022-04-14T08:50:49Z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