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37207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675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юго-восточный с переходом на северо-западный 9-14 м/с. Температура воздуха ночью 13-15, днем 29-31 тепла.</a:t>
            </a:r>
          </a:p>
          <a:p>
            <a:pPr indent="17780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</a:t>
            </a:r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16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9-14 м/с. Температура воздуха ночью 13-15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12752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2078</cp:revision>
  <cp:lastPrinted>2021-07-01T03:56:27Z</cp:lastPrinted>
  <dcterms:created xsi:type="dcterms:W3CDTF">2018-03-27T06:03:00Z</dcterms:created>
  <dcterms:modified xsi:type="dcterms:W3CDTF">2022-04-14T08:32:21Z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