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0323358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северо-восточный 5-10 м/с. Температура воздуха ночью 10-12, днем 24-26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15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16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Без осадков. Ветер северо-восточный 9-14 м/с. Температура воздуха ночью 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595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2158</cp:revision>
  <cp:lastPrinted>2022-01-19T06:52:39Z</cp:lastPrinted>
  <dcterms:created xsi:type="dcterms:W3CDTF">2018-03-27T06:03:00Z</dcterms:created>
  <dcterms:modified xsi:type="dcterms:W3CDTF">2022-04-14T08:44:54Z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