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932731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№104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59025"/>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8583145"/>
              </p:ext>
            </p:extLst>
          </p:nvPr>
        </p:nvGraphicFramePr>
        <p:xfrm>
          <a:off x="5040375" y="4103860"/>
          <a:ext cx="4629556" cy="2012316"/>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5492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1345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15 </a:t>
            </a:r>
            <a:r>
              <a:rPr lang="ru-RU" altLang="ru-RU" sz="1200" b="1" dirty="0" err="1">
                <a:latin typeface="Times New Roman" panose="02020603050405020304" pitchFamily="18" charset="0"/>
                <a:cs typeface="Times New Roman" panose="02020603050405020304" pitchFamily="18" charset="0"/>
              </a:rPr>
              <a:t>сәуірге</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2022 ж. 14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200" b="1" dirty="0">
                <a:latin typeface="Times New Roman" panose="02020603050405020304" pitchFamily="18" charset="0"/>
                <a:cs typeface="Times New Roman" panose="02020603050405020304" pitchFamily="18" charset="0"/>
              </a:rPr>
              <a:t> 15 </a:t>
            </a:r>
            <a:r>
              <a:rPr lang="kk-KZ" altLang="ru-RU" sz="1200" b="1" dirty="0">
                <a:solidFill>
                  <a:prstClr val="black"/>
                </a:solidFill>
                <a:latin typeface="Times New Roman" panose="02020603050405020304" pitchFamily="18" charset="0"/>
                <a:cs typeface="Times New Roman" panose="02020603050405020304" pitchFamily="18" charset="0"/>
              </a:rPr>
              <a:t>сәуір</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just"/>
            <a:r>
              <a:rPr lang="kk-KZ" sz="1200" dirty="0">
                <a:latin typeface="Times New Roman" pitchFamily="18" charset="0"/>
                <a:cs typeface="Times New Roman" pitchFamily="18" charset="0"/>
              </a:rPr>
              <a:t>     Көшпелі бұлтты, күндіз жаңбыр. Жел оңтүстік-батыстан соғады, күші 9-14, екпіні 18 м/с. Ауа температурасы түнде 4-6, күндіз 8-10 градус жылы.</a:t>
            </a:r>
            <a:endParaRPr lang="ru-RU" sz="1200" b="1" dirty="0">
              <a:solidFill>
                <a:srgbClr val="000000"/>
              </a:solidFill>
              <a:latin typeface="Times New Roman" pitchFamily="18" charset="0"/>
              <a:cs typeface="Times New Roman" pitchFamily="18" charset="0"/>
              <a:sym typeface="+mn-ea"/>
            </a:endParaRPr>
          </a:p>
          <a:p>
            <a:pPr lvl="0" algn="just"/>
            <a:r>
              <a:rPr lang="ru-RU" sz="1200" b="1" dirty="0">
                <a:solidFill>
                  <a:srgbClr val="000000"/>
                </a:solidFill>
                <a:latin typeface="Times New Roman" pitchFamily="18" charset="0"/>
                <a:cs typeface="Times New Roman" pitchFamily="18" charset="0"/>
                <a:sym typeface="+mn-ea"/>
              </a:rPr>
              <a:t>                    </a:t>
            </a:r>
          </a:p>
          <a:p>
            <a:pPr lvl="0" algn="just"/>
            <a:r>
              <a:rPr lang="ru-RU" sz="1200" b="1" dirty="0">
                <a:solidFill>
                  <a:srgbClr val="000000"/>
                </a:solidFill>
                <a:latin typeface="Times New Roman" pitchFamily="18" charset="0"/>
                <a:cs typeface="Times New Roman"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16 сәуірге</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prstClr val="black"/>
                </a:solidFill>
                <a:latin typeface="Times New Roman" panose="02020603050405020304" pitchFamily="18" charset="0"/>
                <a:cs typeface="Times New Roman" panose="02020603050405020304" pitchFamily="18" charset="0"/>
                <a:sym typeface="+mn-ea"/>
              </a:rPr>
              <a:t>15</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сәуір</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2022 ж. 16 </a:t>
            </a:r>
            <a:r>
              <a:rPr lang="ru-RU" sz="1200" b="1" dirty="0" err="1">
                <a:solidFill>
                  <a:srgbClr val="000000"/>
                </a:solidFill>
                <a:latin typeface="Times New Roman" panose="02020603050405020304" pitchFamily="18" charset="0"/>
                <a:cs typeface="Times New Roman" panose="02020603050405020304" pitchFamily="18" charset="0"/>
                <a:sym typeface="+mn-ea"/>
              </a:rPr>
              <a:t>сәуір</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200" dirty="0">
                <a:latin typeface="Times New Roman" pitchFamily="18" charset="0"/>
                <a:cs typeface="Times New Roman" pitchFamily="18" charset="0"/>
              </a:rPr>
              <a:t>Бұлтты, жаңбыр.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dirty="0">
                <a:latin typeface="Times New Roman" pitchFamily="18" charset="0"/>
                <a:cs typeface="Times New Roman" pitchFamily="18" charset="0"/>
              </a:rPr>
              <a:t>оңтүстік-батыстан солтүстік-батысқа ауысып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5063726" y="34282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2043" y="2485620"/>
            <a:ext cx="4680168"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15</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сәуір</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16 </a:t>
            </a:r>
            <a:r>
              <a:rPr lang="ru-RU" sz="1200" dirty="0" err="1">
                <a:solidFill>
                  <a:schemeClr val="tx1"/>
                </a:solidFill>
                <a:latin typeface="Times New Roman" panose="02020603050405020304" pitchFamily="18" charset="0"/>
                <a:cs typeface="Times New Roman" panose="02020603050405020304" pitchFamily="18" charset="0"/>
              </a:rPr>
              <a:t>сәуір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77800"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13096</TotalTime>
  <Words>590</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2246</cp:revision>
  <cp:lastPrinted>2021-07-01T03:56:27Z</cp:lastPrinted>
  <dcterms:created xsi:type="dcterms:W3CDTF">2018-03-27T06:03:00Z</dcterms:created>
  <dcterms:modified xsi:type="dcterms:W3CDTF">2022-04-14T08:47:43Z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