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15457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5-10 м/с. Температура воздуха ночью 8-10, 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4-9 м/с. Температура воздуха ночью 9-11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443575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13044</TotalTime>
  <Words>555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2101</cp:revision>
  <cp:lastPrinted>2021-07-01T03:56:27Z</cp:lastPrinted>
  <dcterms:created xsi:type="dcterms:W3CDTF">2018-03-27T06:03:00Z</dcterms:created>
  <dcterms:modified xsi:type="dcterms:W3CDTF">2022-04-14T08:27:12Z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