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6535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западный, юго-западный 7-12 м/с. Температура воздуха ночью 4-6, днем 13-15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     4-9 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2021-02-03T11:37:00Z</cp:lastPrinted>
  <dcterms:created xsi:type="dcterms:W3CDTF">2018-03-27T06:03:00Z</dcterms:created>
  <dcterms:modified xsi:type="dcterms:W3CDTF">2022-04-14T08:17:46Z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