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493983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№104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14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10-12, днем 23-25 тепла 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16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10-12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15, ночью 16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823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2021-07-01T09:11:30Z</cp:lastPrinted>
  <dcterms:created xsi:type="dcterms:W3CDTF">2018-03-27T06:03:00Z</dcterms:created>
  <dcterms:modified xsi:type="dcterms:W3CDTF">2022-04-14T08:20:54Z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