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2894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874439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15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5-10 м/с. Ауа температурасы түнде 10-12, күндіз 24-26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10-12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2022-01-19T06:58:06Z</cp:lastPrinted>
  <dcterms:created xsi:type="dcterms:W3CDTF">2018-03-27T06:03:00Z</dcterms:created>
  <dcterms:modified xsi:type="dcterms:W3CDTF">2022-04-14T08:44:30Z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