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0" d="100"/>
          <a:sy n="70" d="100"/>
        </p:scale>
        <p:origin x="7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23890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15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2022 ж. 15</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295237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ru-RU" sz="120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13309</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2021-07-01T07:38:07Z</cp:lastPrinted>
  <dcterms:created xsi:type="dcterms:W3CDTF">2018-03-27T06:03:00Z</dcterms:created>
  <dcterms:modified xsi:type="dcterms:W3CDTF">2022-04-14T08:22:34Z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