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5196942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640" y="21590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апреля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12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13 апреля 2022 г.</a:t>
            </a:r>
          </a:p>
          <a:p>
            <a:pPr lvl="0"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восточный 9-14 м/с. Температура воздуха ночью 3-5, днем 13-15 тепла.</a:t>
            </a:r>
          </a:p>
          <a:p>
            <a:pPr lvl="0" algn="ctr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апреля</a:t>
            </a:r>
          </a:p>
          <a:p>
            <a:pPr lvl="0"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13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14 апреля 2022 г.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юго-восточный 9-14 м/с. Температура воздуха ночью 4-6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786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12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3589822"/>
              </p:ext>
            </p:extLst>
          </p:nvPr>
        </p:nvGraphicFramePr>
        <p:xfrm>
          <a:off x="5045028" y="4440292"/>
          <a:ext cx="4691064" cy="20458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28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5028" y="35269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028" y="2336661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апреля, ночью 14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13218</TotalTime>
  <Words>577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2133</cp:revision>
  <cp:lastPrinted>2021-07-01T03:56:27Z</cp:lastPrinted>
  <dcterms:created xsi:type="dcterms:W3CDTF">2018-03-27T06:03:00Z</dcterms:created>
  <dcterms:modified xsi:type="dcterms:W3CDTF">2022-04-12T08:30:16Z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