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56277109"/>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12 сәуір</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2032944"/>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561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4970269" y="115888"/>
            <a:ext cx="4791267"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itchFamily="18" charset="0"/>
                <a:cs typeface="Times New Roman" pitchFamily="18" charset="0"/>
              </a:rPr>
              <a:t>13 сәуірге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12 сәуір </a:t>
            </a:r>
            <a:r>
              <a:rPr lang="ru-RU" alt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13 сәуір </a:t>
            </a:r>
            <a:r>
              <a:rPr lang="ru-RU" alt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r>
              <a:rPr lang="ru-RU" altLang="ru-RU" sz="1200" b="1" dirty="0">
                <a:latin typeface="Times New Roman" pitchFamily="18" charset="0"/>
                <a:cs typeface="Times New Roman" pitchFamily="18" charset="0"/>
              </a:rPr>
              <a:t>   </a:t>
            </a:r>
            <a:r>
              <a:rPr lang="ru-RU" altLang="ru-RU" sz="1200" dirty="0">
                <a:latin typeface="Times New Roman" pitchFamily="18" charset="0"/>
                <a:cs typeface="Times New Roman" pitchFamily="18" charset="0"/>
              </a:rPr>
              <a:t>        </a:t>
            </a:r>
          </a:p>
          <a:p>
            <a:pPr algn="just"/>
            <a:r>
              <a:rPr lang="kk-KZ" sz="1200" dirty="0">
                <a:latin typeface="Times New Roman" pitchFamily="18" charset="0"/>
                <a:cs typeface="Times New Roman" pitchFamily="18" charset="0"/>
              </a:rPr>
              <a:t>     Жауын-шашынсыз. Шығыстан, оңтүстік-шығыстан жел соғады,</a:t>
            </a:r>
            <a:r>
              <a:rPr lang="kk-KZ" sz="1200" b="1"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күші 15-20</a:t>
            </a:r>
            <a:r>
              <a:rPr lang="kk-KZ" sz="1200" dirty="0">
                <a:latin typeface="Times New Roman" pitchFamily="18" charset="0"/>
                <a:cs typeface="Times New Roman" pitchFamily="18" charset="0"/>
              </a:rPr>
              <a:t>, күндіз екпіні 23 м/с. Ауа температурасы түнде 1-3, күндіз 14-16 градус жылы.</a:t>
            </a:r>
          </a:p>
          <a:p>
            <a:pPr indent="182563" algn="ctr"/>
            <a:r>
              <a:rPr lang="kk-KZ" sz="1200" b="1" dirty="0">
                <a:latin typeface="Times New Roman" pitchFamily="18" charset="0"/>
                <a:cs typeface="Times New Roman" pitchFamily="18" charset="0"/>
              </a:rPr>
              <a:t>14 сәуірге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sz="1200" b="1"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2022 ж. </a:t>
            </a:r>
            <a:r>
              <a:rPr lang="kk-KZ" sz="1200" b="1" dirty="0">
                <a:latin typeface="Times New Roman" pitchFamily="18" charset="0"/>
                <a:cs typeface="Times New Roman" pitchFamily="18" charset="0"/>
              </a:rPr>
              <a:t>13 сәуір </a:t>
            </a:r>
            <a:r>
              <a:rPr 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14 </a:t>
            </a:r>
            <a:r>
              <a:rPr lang="kk-KZ" sz="1200" b="1" dirty="0">
                <a:latin typeface="Times New Roman" pitchFamily="18" charset="0"/>
                <a:cs typeface="Times New Roman" pitchFamily="18" charset="0"/>
              </a:rPr>
              <a:t>сәуірге</a:t>
            </a:r>
            <a:r>
              <a:rPr lang="ru-RU" sz="1200" b="1" dirty="0">
                <a:latin typeface="Times New Roman" pitchFamily="18" charset="0"/>
                <a:cs typeface="Times New Roman" pitchFamily="18" charset="0"/>
              </a:rPr>
              <a:t> 09 </a:t>
            </a:r>
            <a:r>
              <a:rPr lang="ru-RU" altLang="ru-RU" sz="1200" b="1" dirty="0" err="1">
                <a:latin typeface="Times New Roman" pitchFamily="18" charset="0"/>
                <a:cs typeface="Times New Roman" pitchFamily="18" charset="0"/>
              </a:rPr>
              <a:t>сағатқа</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дейін</a:t>
            </a:r>
            <a:r>
              <a:rPr lang="ru-RU" sz="1200" b="1" dirty="0">
                <a:latin typeface="Times New Roman" pitchFamily="18" charset="0"/>
                <a:cs typeface="Times New Roman" pitchFamily="18" charset="0"/>
              </a:rPr>
              <a:t>   </a:t>
            </a:r>
            <a:endParaRPr lang="ru-RU" sz="1200" b="1" dirty="0">
              <a:latin typeface="Times New Roman" pitchFamily="18" charset="0"/>
              <a:cs typeface="Times New Roman" pitchFamily="18" charset="0"/>
              <a:sym typeface="+mn-ea"/>
            </a:endParaRPr>
          </a:p>
          <a:p>
            <a:pPr indent="182563" algn="just"/>
            <a:r>
              <a:rPr lang="kk-KZ" sz="1200" dirty="0">
                <a:latin typeface="Times New Roman" pitchFamily="18" charset="0"/>
                <a:cs typeface="Times New Roman" pitchFamily="18" charset="0"/>
              </a:rPr>
              <a:t>Жауын-шашынсыз. Оңтүстік-шығыстан жел соғады, күші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r>
              <a:rPr lang="ru-RU" altLang="en-US" sz="1200" dirty="0">
                <a:latin typeface="Times New Roman" pitchFamily="18" charset="0"/>
                <a:cs typeface="Times New Roman" pitchFamily="18" charset="0"/>
                <a:sym typeface="+mn-ea"/>
              </a:rPr>
              <a:t> </a:t>
            </a:r>
            <a:endParaRPr lang="ru-RU" altLang="en-US" sz="12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174228"/>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ru-RU" sz="1200"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14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12920</TotalTime>
  <Words>564</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2247</cp:revision>
  <cp:lastPrinted>2021-07-01T03:56:27Z</cp:lastPrinted>
  <dcterms:created xsi:type="dcterms:W3CDTF">2018-03-27T06:03:00Z</dcterms:created>
  <dcterms:modified xsi:type="dcterms:W3CDTF">2022-04-12T08:34:12Z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