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92586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13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13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Оңтүстік-шығыстан жел соғады, күші 7-12 м/с. Ауа температурасы түнде 7-9, күндіз 20-22 градус жылы болады.</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14</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13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14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түнде аздаған жаңбыр жауады. Оңтүстік-шығыстан жел соғады, күші 9-14, екпіні 15-20 м/с. Ауа температурасы 10-12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850921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13011</TotalTime>
  <Words>550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2021-07-01T07:38:07Z</cp:lastPrinted>
  <dcterms:created xsi:type="dcterms:W3CDTF">2018-03-27T06:03:00Z</dcterms:created>
  <dcterms:modified xsi:type="dcterms:W3CDTF">2022-04-12T08:19:17Z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