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9332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 7-9, днем 20-22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9-14, порывы 15-20 м/с. Температура воздуха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9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2021-02-03T11:37:00Z</cp:lastPrinted>
  <dcterms:created xsi:type="dcterms:W3CDTF">2018-03-27T06:03:00Z</dcterms:created>
  <dcterms:modified xsi:type="dcterms:W3CDTF">2022-04-12T08:19:54Z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