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02156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осадков. Днем пыльная буря. Ветер северо-западный 9-14, порывы 15-20 м/с. Температура воздуха ночью 9-11, днем 15-17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14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14178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2021-10-15T03:50:29Z</cp:lastPrinted>
  <dcterms:created xsi:type="dcterms:W3CDTF">2018-03-27T06:03:00Z</dcterms:created>
  <dcterms:modified xsi:type="dcterms:W3CDTF">2022-04-12T08:18:51Z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