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97233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8786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1-3, 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6-11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646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13109</TotalTime>
  <Words>623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2102</cp:revision>
  <cp:lastPrinted>2021-07-01T03:56:27Z</cp:lastPrinted>
  <dcterms:created xsi:type="dcterms:W3CDTF">2018-03-27T06:03:00Z</dcterms:created>
  <dcterms:modified xsi:type="dcterms:W3CDTF">2022-04-12T08:27:15Z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