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86461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06660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9-14, днем порывы 15-20 м/с. Температура воздуха ночью 0-2 мороза, днем 16-18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</a:t>
            </a:r>
          </a:p>
          <a:p>
            <a:pPr lvl="0" indent="1778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14 апреля 2022 г.</a:t>
            </a:r>
          </a:p>
          <a:p>
            <a:pPr indent="1778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7-12 м/с. Температура воздуха ночью 0-2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13989</TotalTime>
  <Words>617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2180</cp:revision>
  <cp:lastPrinted>2021-11-30T05:55:24Z</cp:lastPrinted>
  <dcterms:created xsi:type="dcterms:W3CDTF">2018-03-27T06:03:00Z</dcterms:created>
  <dcterms:modified xsi:type="dcterms:W3CDTF">2022-04-12T08:33:29Z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