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1661562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небольшой дождь.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6-8, днём 16-18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14 апреля </a:t>
            </a: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 9-14 м/с. Температура воздуха 10-12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kk-KZ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12845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2192</cp:revision>
  <cp:lastPrinted>2021-07-01T03:56:27Z</cp:lastPrinted>
  <dcterms:created xsi:type="dcterms:W3CDTF">2018-03-27T06:03:00Z</dcterms:created>
  <dcterms:modified xsi:type="dcterms:W3CDTF">2022-04-12T08:41:33Z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