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576" y="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93851873"/>
              </p:ext>
            </p:extLst>
          </p:nvPr>
        </p:nvGraphicFramePr>
        <p:xfrm>
          <a:off x="307975" y="2473816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0642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№102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3" y="3807646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itchFamily="18" charset="0"/>
                <a:cs typeface="Times New Roman" pitchFamily="18" charset="0"/>
              </a:rPr>
              <a:t>12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апреля 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63864595"/>
              </p:ext>
            </p:extLst>
          </p:nvPr>
        </p:nvGraphicFramePr>
        <p:xfrm>
          <a:off x="5005223" y="4303007"/>
          <a:ext cx="4691064" cy="222135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43204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33537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</a:t>
                      </a:r>
                      <a:r>
                        <a:rPr lang="ru-RU" sz="1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1407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10671" y="2350507"/>
            <a:ext cx="4680169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 в целом по городу ожидается пониженный уровень  загрязнения воздуха.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53000" y="92695"/>
            <a:ext cx="4795512" cy="2123658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13 апреля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12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13 апреля 2022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         Без осадков. Ветер юго-восточный  с переходом на северо-восточный 9-14 м/с. Температура воздуха ночью 10-12, днем 21-23 тепла.</a:t>
            </a:r>
          </a:p>
          <a:p>
            <a:pPr algn="just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14 апреля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13 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09 ч. 14 апреля 2022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         Без осадков. Ветер северо-восточный 9-14 м/с. Температура воздуха ночью  10-12 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4990515" y="3289707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kk-KZ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700" y="4422374"/>
            <a:ext cx="4291013" cy="1783575"/>
            <a:chOff x="511137" y="3942134"/>
            <a:chExt cx="4291013" cy="195621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0051" y="4190135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1137" y="3942134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6059377"/>
            <a:ext cx="4320480" cy="27699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1050" b="1" i="1" dirty="0">
                <a:solidFill>
                  <a:srgbClr val="000000"/>
                </a:solidFill>
              </a:rPr>
              <a:t>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Ә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155114419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12927</TotalTime>
  <Words>599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2154</cp:revision>
  <cp:lastPrinted>2022-01-19T06:52:39Z</cp:lastPrinted>
  <dcterms:created xsi:type="dcterms:W3CDTF">2018-03-27T06:03:00Z</dcterms:created>
  <dcterms:modified xsi:type="dcterms:W3CDTF">2022-04-12T08:38:42Z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