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0056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7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5-10 м/с. Температура воздуха ночью 9-11, днем 22-24 тепла.</a:t>
            </a: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14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 5-10 м/с. Температура воздуха ночью 11-13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12752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2074</cp:revision>
  <cp:lastPrinted>2021-07-01T03:56:27Z</cp:lastPrinted>
  <dcterms:created xsi:type="dcterms:W3CDTF">2018-03-27T06:03:00Z</dcterms:created>
  <dcterms:modified xsi:type="dcterms:W3CDTF">2022-04-12T08:31:06Z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