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3777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398703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3</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13, 14</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2022-04-12T08:35:14Z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