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2663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6-8,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2022-04-12T08:25:49Z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