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39380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21 ч. 13 апреля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порывы 15 м/с. Температура воздуха ночью 4-6, днем 15-17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14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13 апреля, ночью 14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54251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12923</TotalTime>
  <Words>575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2080</cp:revision>
  <cp:lastPrinted>2021-07-01T03:56:27Z</cp:lastPrinted>
  <dcterms:created xsi:type="dcterms:W3CDTF">2018-03-27T06:03:00Z</dcterms:created>
  <dcterms:modified xsi:type="dcterms:W3CDTF">2022-04-12T08:29:00Z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