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346602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527776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13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12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13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8-13 м/с. Ауа температурасы түнде 13-15 градус, күндіз 26-28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14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13 сәуірден 09 сағ. 14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8-13 м/с. Ауа температурасы 14-16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13006</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2213</cp:revision>
  <cp:lastPrinted>2021-07-01T03:56:27Z</cp:lastPrinted>
  <dcterms:created xsi:type="dcterms:W3CDTF">2018-03-27T06:03:00Z</dcterms:created>
  <dcterms:modified xsi:type="dcterms:W3CDTF">2022-04-12T08:42:05Z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