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55059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7767183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sym typeface="+mn-ea"/>
              </a:rPr>
              <a:t>сәуірге</a:t>
            </a:r>
          </a:p>
          <a:p>
            <a:pPr lvl="0" algn="ct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11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сәу</a:t>
            </a:r>
            <a:r>
              <a:rPr lang="kk-KZ" altLang="ru-RU" sz="1200" b="1" dirty="0">
                <a:latin typeface="Times New Roman" panose="02020603050405020304" pitchFamily="18" charset="0"/>
                <a:cs typeface="Times New Roman" panose="02020603050405020304" pitchFamily="18" charset="0"/>
              </a:rPr>
              <a:t>і</a:t>
            </a:r>
            <a:r>
              <a:rPr lang="ru-RU" altLang="ru-RU" sz="1200" b="1" dirty="0">
                <a:latin typeface="Times New Roman" panose="02020603050405020304" pitchFamily="18" charset="0"/>
                <a:cs typeface="Times New Roman" panose="02020603050405020304" pitchFamily="18" charset="0"/>
              </a:rPr>
              <a:t>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5738" algn="just"/>
            <a:r>
              <a:rPr lang="kk-KZ" sz="1200" dirty="0">
                <a:latin typeface="Times New Roman" panose="02020603050405020304" pitchFamily="18" charset="0"/>
                <a:cs typeface="Times New Roman" panose="02020603050405020304" pitchFamily="18" charset="0"/>
              </a:rPr>
              <a:t>Жауын-шашынсыз. Жел солтүстік-шығыстан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жылы</a:t>
            </a:r>
            <a:r>
              <a:rPr lang="kk-KZ" sz="1200" dirty="0">
                <a:latin typeface="Times New Roman" pitchFamily="18" charset="0"/>
                <a:cs typeface="Times New Roman" pitchFamily="18" charset="0"/>
              </a:rPr>
              <a:t> болады.</a:t>
            </a:r>
          </a:p>
          <a:p>
            <a:pPr lvl="0" indent="185738" algn="ctr"/>
            <a:r>
              <a:rPr lang="kk-KZ" sz="1200" b="1" dirty="0">
                <a:latin typeface="Times New Roman" panose="02020603050405020304" pitchFamily="18" charset="0"/>
                <a:cs typeface="Times New Roman" panose="02020603050405020304" pitchFamily="18" charset="0"/>
                <a:sym typeface="+mn-ea"/>
              </a:rPr>
              <a:t> </a:t>
            </a:r>
          </a:p>
          <a:p>
            <a:pPr lvl="0" indent="185738" algn="ctr"/>
            <a:r>
              <a:rPr lang="kk-KZ" sz="1200" b="1" dirty="0">
                <a:latin typeface="Times New Roman" panose="02020603050405020304" pitchFamily="18" charset="0"/>
                <a:cs typeface="Times New Roman" panose="02020603050405020304" pitchFamily="18" charset="0"/>
                <a:sym typeface="+mn-ea"/>
              </a:rPr>
              <a:t>13 сәуірге</a:t>
            </a:r>
          </a:p>
          <a:p>
            <a:pPr lvl="0" indent="185738" algn="ctr"/>
            <a:r>
              <a:rPr lang="ru-RU" sz="1200" b="1" dirty="0">
                <a:latin typeface="Times New Roman" panose="02020603050405020304" pitchFamily="18" charset="0"/>
                <a:cs typeface="Times New Roman" panose="02020603050405020304" pitchFamily="18" charset="0"/>
                <a:sym typeface="+mn-ea"/>
              </a:rPr>
              <a:t>2022 ж. </a:t>
            </a:r>
            <a:r>
              <a:rPr lang="en-US" sz="1200" b="1" dirty="0">
                <a:latin typeface="Times New Roman" panose="02020603050405020304" pitchFamily="18" charset="0"/>
                <a:cs typeface="Times New Roman" panose="02020603050405020304" pitchFamily="18" charset="0"/>
                <a:sym typeface="+mn-ea"/>
              </a:rPr>
              <a:t>1</a:t>
            </a:r>
            <a:r>
              <a:rPr lang="ru-RU" sz="1200" b="1" dirty="0">
                <a:latin typeface="Times New Roman" panose="02020603050405020304" pitchFamily="18" charset="0"/>
                <a:cs typeface="Times New Roman" panose="02020603050405020304" pitchFamily="18" charset="0"/>
                <a:sym typeface="+mn-ea"/>
              </a:rPr>
              <a:t>2 </a:t>
            </a:r>
            <a:r>
              <a:rPr lang="kk-KZ" sz="1200" b="1" dirty="0">
                <a:latin typeface="Times New Roman" panose="02020603050405020304" pitchFamily="18" charset="0"/>
                <a:cs typeface="Times New Roman" panose="02020603050405020304" pitchFamily="18" charset="0"/>
                <a:sym typeface="+mn-ea"/>
              </a:rPr>
              <a:t>сәуі</a:t>
            </a:r>
            <a:r>
              <a:rPr lang="ru-RU" sz="1200" b="1" dirty="0" smtClean="0">
                <a:latin typeface="Times New Roman" panose="02020603050405020304" pitchFamily="18" charset="0"/>
                <a:cs typeface="Times New Roman" panose="02020603050405020304" pitchFamily="18" charset="0"/>
                <a:sym typeface="+mn-ea"/>
              </a:rPr>
              <a:t>р </a:t>
            </a:r>
            <a:r>
              <a:rPr lang="ru-RU" sz="1200" b="1" dirty="0">
                <a:latin typeface="Times New Roman" panose="02020603050405020304" pitchFamily="18" charset="0"/>
                <a:cs typeface="Times New Roman" panose="02020603050405020304" pitchFamily="18" charset="0"/>
              </a:rPr>
              <a:t>21 с. </a:t>
            </a:r>
            <a:r>
              <a:rPr lang="ru-RU" sz="1200" b="1" dirty="0" err="1">
                <a:latin typeface="Times New Roman" panose="02020603050405020304" pitchFamily="18" charset="0"/>
                <a:cs typeface="Times New Roman" panose="02020603050405020304" pitchFamily="18" charset="0"/>
                <a:sym typeface="+mn-ea"/>
              </a:rPr>
              <a:t>бастап</a:t>
            </a:r>
            <a:r>
              <a:rPr lang="ru-RU" sz="1200" b="1" dirty="0">
                <a:latin typeface="Times New Roman" panose="02020603050405020304" pitchFamily="18" charset="0"/>
                <a:cs typeface="Times New Roman" panose="02020603050405020304" pitchFamily="18" charset="0"/>
                <a:sym typeface="+mn-ea"/>
              </a:rPr>
              <a:t> 13 </a:t>
            </a:r>
            <a:r>
              <a:rPr lang="kk-KZ" sz="1200" b="1" dirty="0">
                <a:latin typeface="Times New Roman" panose="02020603050405020304" pitchFamily="18" charset="0"/>
                <a:cs typeface="Times New Roman" panose="02020603050405020304" pitchFamily="18" charset="0"/>
                <a:sym typeface="+mn-ea"/>
              </a:rPr>
              <a:t>сәуір </a:t>
            </a:r>
            <a:r>
              <a:rPr lang="ru-RU" sz="1200" b="1" dirty="0">
                <a:latin typeface="Times New Roman" panose="02020603050405020304" pitchFamily="18" charset="0"/>
                <a:cs typeface="Times New Roman" panose="02020603050405020304" pitchFamily="18" charset="0"/>
                <a:sym typeface="+mn-ea"/>
              </a:rPr>
              <a:t>09 с. </a:t>
            </a:r>
            <a:r>
              <a:rPr lang="ru-RU" sz="1200" b="1" dirty="0" err="1">
                <a:latin typeface="Times New Roman" panose="02020603050405020304" pitchFamily="18" charset="0"/>
                <a:cs typeface="Times New Roman" panose="02020603050405020304" pitchFamily="18" charset="0"/>
                <a:sym typeface="+mn-ea"/>
              </a:rPr>
              <a:t>дейін</a:t>
            </a:r>
            <a:endParaRPr lang="en-US" sz="1200" b="1" dirty="0">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latin typeface="Times New Roman" pitchFamily="18" charset="0"/>
                <a:cs typeface="Times New Roman" pitchFamily="18" charset="0"/>
              </a:rPr>
              <a:t>Жауын-шашынсыз. Жел солтүстік-шығыстан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12, 13</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14710</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2202</cp:revision>
  <cp:lastPrinted>2021-07-01T03:56:27Z</cp:lastPrinted>
  <dcterms:created xsi:type="dcterms:W3CDTF">2018-03-27T06:03:00Z</dcterms:created>
  <dcterms:modified xsi:type="dcterms:W3CDTF">2022-04-11T08:49:26Z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