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8093164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6-8, днем 23-25 тепла.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17780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13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2022-04-11T08:47:01Z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