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44546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85420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по 21 ч. 12 апреля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Без осадков. Ветер юго-восточный ночью 9-14 м/с, днем 15-20, порывы 25 м/с. Температура воздуха ночью 0-2, днем 12-14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12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13 апреля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восточный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12958</TotalTime>
  <Words>595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2239</cp:revision>
  <cp:lastPrinted>2021-07-01T03:56:27Z</cp:lastPrinted>
  <dcterms:created xsi:type="dcterms:W3CDTF">2018-03-27T06:03:00Z</dcterms:created>
  <dcterms:modified xsi:type="dcterms:W3CDTF">2022-04-11T08:43:34Z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