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11212999"/>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№101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4" y="209220"/>
            <a:ext cx="4840289"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12 </a:t>
            </a:r>
            <a:r>
              <a:rPr lang="kk-KZ" altLang="ru-RU" sz="1200" b="1" dirty="0" smtClean="0">
                <a:latin typeface="Times New Roman" panose="02020603050405020304" pitchFamily="18" charset="0"/>
                <a:cs typeface="Times New Roman" panose="02020603050405020304" pitchFamily="18" charset="0"/>
              </a:rPr>
              <a:t>сәуірге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11 </a:t>
            </a:r>
            <a:r>
              <a:rPr 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12 </a:t>
            </a:r>
            <a:r>
              <a:rPr 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9-14, </a:t>
            </a:r>
            <a:r>
              <a:rPr lang="ru-RU" sz="1200" dirty="0" err="1">
                <a:solidFill>
                  <a:prstClr val="black"/>
                </a:solidFill>
                <a:latin typeface="Times New Roman" pitchFamily="18" charset="0"/>
                <a:cs typeface="Times New Roman" pitchFamily="18" charset="0"/>
              </a:rPr>
              <a:t>екпіні</a:t>
            </a:r>
            <a:r>
              <a:rPr lang="ru-RU" sz="1200" dirty="0">
                <a:solidFill>
                  <a:prstClr val="black"/>
                </a:solidFill>
                <a:latin typeface="Times New Roman" pitchFamily="18" charset="0"/>
                <a:cs typeface="Times New Roman" pitchFamily="18" charset="0"/>
              </a:rPr>
              <a:t> 15-20 м/с</a:t>
            </a:r>
            <a:r>
              <a:rPr lang="kk-KZ" sz="1200" dirty="0">
                <a:solidFill>
                  <a:prstClr val="black"/>
                </a:solidFill>
                <a:latin typeface="Times New Roman" pitchFamily="18" charset="0"/>
                <a:cs typeface="Times New Roman" pitchFamily="18" charset="0"/>
              </a:rPr>
              <a:t> Ауаның температурасы түнде 2-4, күндіз 14-16 градус жылы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13 сәуірге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12 </a:t>
            </a:r>
            <a:r>
              <a:rPr 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13 </a:t>
            </a:r>
            <a:r>
              <a:rPr 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7-12, екпіні 15 м/с. Ауаның температурасы түнде  5-7 градус жылы болады.</a:t>
            </a:r>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8625323"/>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385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Көкшетау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8458" y="353812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38458" y="2460960"/>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12 </a:t>
            </a:r>
            <a:r>
              <a:rPr lang="ru-RU" sz="1200" dirty="0" err="1">
                <a:solidFill>
                  <a:schemeClr val="tx1"/>
                </a:solidFill>
                <a:latin typeface="Times New Roman" panose="02020603050405020304" pitchFamily="18" charset="0"/>
                <a:cs typeface="Times New Roman" panose="02020603050405020304" pitchFamily="18" charset="0"/>
              </a:rPr>
              <a:t>сәуірде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13 </a:t>
            </a:r>
            <a:r>
              <a:rPr lang="ru-RU" sz="1200" dirty="0" err="1">
                <a:solidFill>
                  <a:schemeClr val="tx1"/>
                </a:solidFill>
                <a:latin typeface="Times New Roman" panose="02020603050405020304" pitchFamily="18" charset="0"/>
                <a:cs typeface="Times New Roman" panose="02020603050405020304" pitchFamily="18" charset="0"/>
              </a:rPr>
              <a:t>сәуірде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77800"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13052</TotalTime>
  <Words>555</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2126</cp:revision>
  <cp:lastPrinted>2021-07-01T07:38:07Z</cp:lastPrinted>
  <dcterms:created xsi:type="dcterms:W3CDTF">2018-03-27T06:03:00Z</dcterms:created>
  <dcterms:modified xsi:type="dcterms:W3CDTF">2022-04-11T08:30:11Z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