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B8005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8083000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8395" y="215836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12, ночью 13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11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5410528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667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indent="2667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апреля</a:t>
            </a:r>
          </a:p>
          <a:p>
            <a:pPr lvl="0" indent="2667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12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2667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восточный 9-14, днем порывы 15-20 м/с. Температура воздуха ночью 1-3,  днем 13-15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2667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2667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апреля</a:t>
            </a:r>
          </a:p>
          <a:p>
            <a:pPr lvl="0" indent="2667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13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2667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восточный 9-14 м/с. Температура воздуха ночью 2-4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8395" y="32798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58720" y="629216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13054</TotalTime>
  <Words>594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2093</cp:revision>
  <cp:lastPrinted>2021-07-01T03:56:27Z</cp:lastPrinted>
  <dcterms:created xsi:type="dcterms:W3CDTF">2018-03-27T06:03:00Z</dcterms:created>
  <dcterms:modified xsi:type="dcterms:W3CDTF">2022-04-11T08:48:54Z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