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576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44727759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№101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апреля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6640" y="215901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апреля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11 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12 апреля 2022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lvl="0" indent="177800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Дождь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Ветер восточный 9-14 м/с. Температура воздуха ночью 3-5, днем 11-13 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indent="177800"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>
              <a:defRPr/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апреля</a:t>
            </a:r>
          </a:p>
          <a:p>
            <a:pPr lvl="0"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12 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13 апреля 2022 г.</a:t>
            </a:r>
          </a:p>
          <a:p>
            <a:pPr lvl="0" indent="17780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северо-восточный 9-14 м/с. Температура воздуха ночью 3-5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97862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11 апреля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73589822"/>
              </p:ext>
            </p:extLst>
          </p:nvPr>
        </p:nvGraphicFramePr>
        <p:xfrm>
          <a:off x="5045028" y="4440292"/>
          <a:ext cx="4691064" cy="204588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284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45028" y="352697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45028" y="2336661"/>
            <a:ext cx="467126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апреля, ночью 13 апреля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27618" y="45827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760" y="4442165"/>
            <a:ext cx="4291013" cy="1779392"/>
            <a:chOff x="519759" y="3946722"/>
            <a:chExt cx="4291013" cy="195162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9759" y="3946722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565042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 ≤ Р &lt;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18"/>
          <p:cNvSpPr txBox="1">
            <a:spLocks noChangeArrowheads="1"/>
          </p:cNvSpPr>
          <p:nvPr/>
        </p:nvSpPr>
        <p:spPr bwMode="auto">
          <a:xfrm>
            <a:off x="112713" y="555625"/>
            <a:ext cx="4810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13218</TotalTime>
  <Words>576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2131</cp:revision>
  <cp:lastPrinted>2021-07-01T03:56:27Z</cp:lastPrinted>
  <dcterms:created xsi:type="dcterms:W3CDTF">2018-03-27T06:03:00Z</dcterms:created>
  <dcterms:modified xsi:type="dcterms:W3CDTF">2022-04-11T08:38:04Z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