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68709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Днем гроза. Ветер северо-восточный  с переходом на юго-западный 9-14, утром и днем порывы 15-20 м/с. Температура воздуха ночью 12-14, днем 22-24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м/с. Температура воздуха ночью 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2022-01-19T06:52:39Z</cp:lastPrinted>
  <dcterms:created xsi:type="dcterms:W3CDTF">2018-03-27T06:03:00Z</dcterms:created>
  <dcterms:modified xsi:type="dcterms:W3CDTF">2022-04-11T08:48:01Z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