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4643373"/>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11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03294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12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11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12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indent="177800" algn="just"/>
            <a:r>
              <a:rPr lang="kk-KZ" sz="1200" dirty="0">
                <a:latin typeface="Times New Roman" pitchFamily="18" charset="0"/>
                <a:cs typeface="Times New Roman" pitchFamily="18" charset="0"/>
              </a:rPr>
              <a:t> Жауын-шашынсыз. Оңтүстік-шығыстан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 күші 9-14 м/с, күндіз 15-20, екпіні 25 м/с. Ауа температурасы түнде 0-2, күндіз 12-14 градус жылы.</a:t>
            </a:r>
          </a:p>
          <a:p>
            <a:pPr indent="182563" algn="ctr"/>
            <a:r>
              <a:rPr lang="kk-KZ" sz="1200" b="1" dirty="0">
                <a:latin typeface="Times New Roman" pitchFamily="18" charset="0"/>
                <a:cs typeface="Times New Roman" pitchFamily="18" charset="0"/>
              </a:rPr>
              <a:t>13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12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13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Шығыстан жел соғады, күші  9-14,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r>
              <a:rPr lang="ru-RU" altLang="en-US" sz="1200" dirty="0">
                <a:latin typeface="Times New Roman" pitchFamily="18" charset="0"/>
                <a:cs typeface="Times New Roman" pitchFamily="18" charset="0"/>
                <a:sym typeface="+mn-ea"/>
              </a:rPr>
              <a:t> </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12920</TotalTime>
  <Words>569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2245</cp:revision>
  <cp:lastPrinted>2021-07-01T03:56:27Z</cp:lastPrinted>
  <dcterms:created xsi:type="dcterms:W3CDTF">2018-03-27T06:03:00Z</dcterms:created>
  <dcterms:modified xsi:type="dcterms:W3CDTF">2022-04-11T08:43:03Z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