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73773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дождь. Ветер северо-западный, северный 9-14 м/с. Температура воздуха ночью 10-12, днем 22-24 тепла.</a:t>
            </a: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13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7-12 м/с. Температура воздуха ночью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12752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2072</cp:revision>
  <cp:lastPrinted>2021-07-01T03:56:27Z</cp:lastPrinted>
  <dcterms:created xsi:type="dcterms:W3CDTF">2018-03-27T06:03:00Z</dcterms:created>
  <dcterms:modified xsi:type="dcterms:W3CDTF">2022-04-11T08:39:03Z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