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2112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5-7, днем 12-14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восточный 5-10 м/с. 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9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2021-02-03T11:37:00Z</cp:lastPrinted>
  <dcterms:created xsi:type="dcterms:W3CDTF">2018-03-27T06:03:00Z</dcterms:created>
  <dcterms:modified xsi:type="dcterms:W3CDTF">2022-04-11T08:19:54Z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