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021672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№101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11 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4622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12 апреля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дождь, гроза. Ветер </a:t>
            </a:r>
            <a:r>
              <a:rPr lang="kk-K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-7, при грозе порывы 13 м/с. Температура воздуха ночью 11-13, днем 22-24 тепла.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13 апреля</a:t>
            </a:r>
          </a:p>
          <a:p>
            <a:pPr algn="ctr">
              <a:buFont typeface="Arial" charset="0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13 апреля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2-7 м/с. Температура воздуха 8-10 тепла.</a:t>
            </a:r>
            <a:endParaRPr lang="kk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12, ночью 13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 метеорологические условия будут способствовать рассеиванию 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3712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13138</TotalTime>
  <Words>773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2197</cp:revision>
  <cp:lastPrinted>2021-07-01T09:11:30Z</cp:lastPrinted>
  <dcterms:created xsi:type="dcterms:W3CDTF">2018-03-27T06:03:00Z</dcterms:created>
  <dcterms:modified xsi:type="dcterms:W3CDTF">2022-04-11T08:21:29Z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