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1446791"/>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078333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12</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Шығыстан жел </a:t>
            </a:r>
            <a:r>
              <a:rPr lang="kk-KZ" sz="1200" kern="1400" dirty="0">
                <a:latin typeface="Times New Roman" panose="02020603050405020304" pitchFamily="18" charset="0"/>
                <a:ea typeface="Times New Roman" panose="02020603050405020304" pitchFamily="18" charset="0"/>
              </a:rPr>
              <a:t>соғады, күші 9-14,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1-3 аяз, күндіз 15-17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1</a:t>
            </a:r>
            <a:r>
              <a:rPr lang="ru-RU" sz="1200" b="1" dirty="0">
                <a:latin typeface="Times New Roman" panose="02020603050405020304" pitchFamily="18" charset="0"/>
                <a:cs typeface="Times New Roman" panose="02020603050405020304" pitchFamily="18" charset="0"/>
              </a:rPr>
              <a:t>2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13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Ш</a:t>
            </a:r>
            <a:r>
              <a:rPr lang="kk-KZ" sz="1200" dirty="0">
                <a:latin typeface="Times New Roman" panose="02020603050405020304" pitchFamily="18" charset="0"/>
                <a:cs typeface="Times New Roman" panose="02020603050405020304" pitchFamily="18" charset="0"/>
              </a:rPr>
              <a:t>ығыстан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9-14, екпіні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12, 13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a:t>
            </a:r>
            <a:r>
              <a:rPr lang="kk-KZ" sz="1200">
                <a:solidFill>
                  <a:prstClr val="black"/>
                </a:solidFill>
                <a:latin typeface="Times New Roman" panose="02020603050405020304" pitchFamily="18" charset="0"/>
                <a:cs typeface="Times New Roman" panose="02020603050405020304" pitchFamily="18" charset="0"/>
              </a:rPr>
              <a:t>деңгейі  </a:t>
            </a:r>
            <a:r>
              <a:rPr lang="kk-KZ" sz="1200">
                <a:solidFill>
                  <a:prstClr val="black"/>
                </a:solidFill>
                <a:latin typeface="Times New Roman" panose="02020603050405020304" pitchFamily="18" charset="0"/>
                <a:cs typeface="Times New Roman" panose="02020603050405020304" pitchFamily="18" charset="0"/>
              </a:rPr>
              <a:t>төмен</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14582</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2231</cp:revision>
  <cp:lastPrinted>2021-11-30T05:55:07Z</cp:lastPrinted>
  <dcterms:created xsi:type="dcterms:W3CDTF">2018-03-27T06:03:00Z</dcterms:created>
  <dcterms:modified xsi:type="dcterms:W3CDTF">2022-04-11T08:41:27Z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