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37083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апреля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апреля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12 апреля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временами дождь, гроза, шквал. Ветер юго-западный 8-13, при грозе порывы 15-20 м/с. Температура воздуха ночью 14-16, днем 23-25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13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юго-западный 8-13 м/с. Температура 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12795</TotalTime>
  <Words>622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2127</cp:revision>
  <cp:lastPrinted>2021-07-01T03:56:27Z</cp:lastPrinted>
  <dcterms:created xsi:type="dcterms:W3CDTF">2018-03-27T06:03:00Z</dcterms:created>
  <dcterms:modified xsi:type="dcterms:W3CDTF">2022-04-11T08:51:55Z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