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B8005"/>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27887022"/>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675808"/>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1533998"/>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156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12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11</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12</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13 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12</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13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5" y="334194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4" y="224626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12, 13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2667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13131</TotalTime>
  <Words>580</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2149</cp:revision>
  <cp:lastPrinted>2021-07-01T03:56:27Z</cp:lastPrinted>
  <dcterms:created xsi:type="dcterms:W3CDTF">2018-03-27T06:03:00Z</dcterms:created>
  <dcterms:modified xsi:type="dcterms:W3CDTF">2022-04-11T08:48:27Z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