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12423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074639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11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12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кей уақытта жаңбыр, найзағай, дауыл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найзағай кезінде екпіні 15-20 м/с. Ауа температурасы түнде 14-16 градус, күндіз 23-25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13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12 сәуірден 09 сағ. 13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м/с. Ауа температурасы 15-17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595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2021-07-01T03:56:27Z</cp:lastPrinted>
  <dcterms:created xsi:type="dcterms:W3CDTF">2018-03-27T06:03:00Z</dcterms:created>
  <dcterms:modified xsi:type="dcterms:W3CDTF">2022-04-11T08:51:22Z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