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9344327"/>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12</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11 сәуір сағ. 21-ден 2021 жылдың 12 сәуір сағ 21 сағатқа дейін</a:t>
            </a:r>
          </a:p>
          <a:p>
            <a:pPr lvl="0" indent="177800" algn="just"/>
            <a:r>
              <a:rPr lang="ru-RU" sz="1200" dirty="0" err="1">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Шығыстан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3-5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60270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12, 13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13515</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2220</cp:revision>
  <cp:lastPrinted>2021-07-01T07:38:07Z</cp:lastPrinted>
  <dcterms:created xsi:type="dcterms:W3CDTF">2018-03-27T06:03:00Z</dcterms:created>
  <dcterms:modified xsi:type="dcterms:W3CDTF">2022-04-11T08:36:47Z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