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5894156"/>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75146556"/>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3000" y="131246"/>
            <a:ext cx="4824413" cy="1938992"/>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12 сәуірге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11 </a:t>
            </a:r>
            <a:r>
              <a:rPr lang="ru-RU" sz="1200" b="1" dirty="0" err="1">
                <a:latin typeface="Times New Roman" pitchFamily="18" charset="0"/>
                <a:cs typeface="Times New Roman" pitchFamily="18" charset="0"/>
              </a:rPr>
              <a:t>сәуір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12 </a:t>
            </a:r>
            <a:r>
              <a:rPr lang="ru-RU" sz="1200" b="1" dirty="0" err="1">
                <a:latin typeface="Times New Roman" pitchFamily="18" charset="0"/>
                <a:cs typeface="Times New Roman" pitchFamily="18" charset="0"/>
              </a:rPr>
              <a:t>сәуір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77800" algn="just"/>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жел соғады, күші 4-9 м/с. Ауа температурасы түнде 6-8, күндіз 23-25 градус жылы.</a:t>
            </a:r>
          </a:p>
          <a:p>
            <a:pPr algn="ctr"/>
            <a:r>
              <a:rPr lang="kk-KZ" altLang="ru-RU" sz="1200" b="1" dirty="0">
                <a:latin typeface="Times New Roman KZ" pitchFamily="18" charset="0"/>
                <a:ea typeface="Times New Roman KZ" pitchFamily="18" charset="0"/>
                <a:cs typeface="Times New Roman" pitchFamily="18" charset="0"/>
              </a:rPr>
              <a:t>13 сәуір</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 </a:t>
            </a:r>
            <a:r>
              <a:rPr lang="ru-RU" sz="1200" b="1" dirty="0">
                <a:latin typeface="Times New Roman KZ" pitchFamily="18" charset="0"/>
                <a:ea typeface="Times New Roman KZ" pitchFamily="18" charset="0"/>
                <a:cs typeface="Times New Roman" pitchFamily="18" charset="0"/>
              </a:rPr>
              <a:t>12 </a:t>
            </a:r>
            <a:r>
              <a:rPr lang="kk-KZ" altLang="ru-RU" sz="1200" b="1" dirty="0">
                <a:latin typeface="Times New Roman KZ" pitchFamily="18" charset="0"/>
                <a:ea typeface="Times New Roman KZ" pitchFamily="18" charset="0"/>
                <a:cs typeface="Times New Roman" pitchFamily="18" charset="0"/>
              </a:rPr>
              <a:t>сәуір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13</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сәуір</a:t>
            </a:r>
            <a:r>
              <a:rPr lang="ru-RU" altLang="ru-RU" sz="1200" b="1" dirty="0" smtClean="0">
                <a:latin typeface="Times New Roman KZ" pitchFamily="18" charset="0"/>
                <a:ea typeface="Times New Roman KZ" pitchFamily="18" charset="0"/>
                <a:cs typeface="Times New Roman" pitchFamily="18" charset="0"/>
              </a:rPr>
              <a:t> </a:t>
            </a:r>
            <a:r>
              <a:rPr lang="ru-RU" sz="1200" b="1" dirty="0" err="1" smtClean="0">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77800" algn="just" fontAlgn="auto">
              <a:spcBef>
                <a:spcPts val="0"/>
              </a:spcBef>
              <a:spcAft>
                <a:spcPts val="0"/>
              </a:spcAft>
              <a:defRPr/>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a:t>
            </a:r>
            <a:r>
              <a:rPr lang="kk-KZ" sz="1200" dirty="0">
                <a:latin typeface="Times New Roman" pitchFamily="18" charset="0"/>
                <a:cs typeface="Times New Roman" pitchFamily="18" charset="0"/>
              </a:rPr>
              <a:t>т</a:t>
            </a:r>
            <a:r>
              <a:rPr lang="ru-RU" sz="1200" dirty="0">
                <a:latin typeface="Times New Roman" pitchFamily="18" charset="0"/>
                <a:cs typeface="Times New Roman" pitchFamily="18" charset="0"/>
              </a:rPr>
              <a:t>ы</a:t>
            </a:r>
            <a:r>
              <a:rPr lang="kk-KZ" sz="1200" dirty="0">
                <a:latin typeface="Times New Roman" pitchFamily="18" charset="0"/>
                <a:cs typeface="Times New Roman" pitchFamily="18" charset="0"/>
              </a:rPr>
              <a:t>, 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жел соғады, күші 3-8 м/с.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8-10 градус </a:t>
            </a:r>
            <a:r>
              <a:rPr lang="ru-RU" sz="1200" dirty="0" err="1">
                <a:latin typeface="Times New Roman KZ" pitchFamily="18" charset="0"/>
                <a:ea typeface="Times New Roman KZ" pitchFamily="18" charset="0"/>
                <a:cs typeface="Times New Roman" pitchFamily="18" charset="0"/>
                <a:sym typeface="+mn-ea"/>
              </a:rPr>
              <a:t>жылы</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5490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12, 13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12912</TotalTime>
  <Words>550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2182</cp:revision>
  <cp:lastPrinted>2021-07-01T03:56:27Z</cp:lastPrinted>
  <dcterms:created xsi:type="dcterms:W3CDTF">2018-03-27T06:03:00Z</dcterms:created>
  <dcterms:modified xsi:type="dcterms:W3CDTF">2022-04-11T08:46:34Z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