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78122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21 ч. 12 апреля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9-14, порывы 15-20 м/с. Температура воздуха ночью 2-4, днем 14-16 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13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7-12, порывы 15 м/с. Температура воздуха ночью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12 апреля, ночью 13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54251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12923</TotalTime>
  <Words>578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2078</cp:revision>
  <cp:lastPrinted>2021-07-01T03:56:27Z</cp:lastPrinted>
  <dcterms:created xsi:type="dcterms:W3CDTF">2018-03-27T06:03:00Z</dcterms:created>
  <dcterms:modified xsi:type="dcterms:W3CDTF">2022-04-11T08:35:55Z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