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56893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12, 2022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81817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37126" y="215900"/>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r>
              <a:rPr lang="kk-KZ" sz="1200" dirty="0">
                <a:solidFill>
                  <a:prstClr val="black"/>
                </a:solidFill>
                <a:latin typeface="Times New Roman" pitchFamily="18" charset="0"/>
                <a:cs typeface="Times New Roman" pitchFamily="18" charset="0"/>
              </a:rPr>
              <a:t>Ашық,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о</a:t>
            </a:r>
            <a:r>
              <a:rPr lang="kk-KZ" sz="1200" dirty="0">
                <a:solidFill>
                  <a:srgbClr val="000000"/>
                </a:solidFill>
                <a:latin typeface="Times New Roman" panose="02020603050405020304" pitchFamily="18" charset="0"/>
              </a:rPr>
              <a:t>ңтүстік-шығыс</a:t>
            </a:r>
            <a:r>
              <a:rPr lang="ru-RU" sz="1200" dirty="0" err="1">
                <a:solidFill>
                  <a:srgbClr val="000000"/>
                </a:solidFill>
                <a:latin typeface="Times New Roman" panose="02020603050405020304" pitchFamily="18" charset="0"/>
              </a:rPr>
              <a:t>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12-14,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20-22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indent="177800" algn="just"/>
            <a:r>
              <a:rPr lang="ru-RU" sz="1200" dirty="0" err="1" smtClean="0">
                <a:solidFill>
                  <a:prstClr val="black"/>
                </a:solidFill>
                <a:latin typeface="Times New Roman" pitchFamily="18" charset="0"/>
                <a:cs typeface="Times New Roman" pitchFamily="18" charset="0"/>
                <a:sym typeface="+mn-ea"/>
              </a:rPr>
              <a:t>Аздаған</a:t>
            </a:r>
            <a:r>
              <a:rPr lang="ru-RU" sz="1200" dirty="0" smtClean="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19121</TotalTime>
  <Words>591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2021-07-01T07:38:07Z</cp:lastPrinted>
  <dcterms:created xsi:type="dcterms:W3CDTF">2018-03-27T06:03:00Z</dcterms:created>
  <dcterms:modified xsi:type="dcterms:W3CDTF">2022-04-11T08:18:25Z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