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013081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883594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a:t>
            </a:r>
            <a:r>
              <a:rPr lang="ru-RU" sz="1200" smtClean="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13273</TotalTime>
  <Words>621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2155</cp:revision>
  <cp:lastPrinted>2021-07-01T07:38:07Z</cp:lastPrinted>
  <dcterms:created xsi:type="dcterms:W3CDTF">2018-03-27T06:03:00Z</dcterms:created>
  <dcterms:modified xsi:type="dcterms:W3CDTF">2022-04-11T08:25:21Z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