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814990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lvl="0" indent="177800"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33402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2021-07-01T07:38:07Z</cp:lastPrinted>
  <dcterms:created xsi:type="dcterms:W3CDTF">2018-03-27T06:03:00Z</dcterms:created>
  <dcterms:modified xsi:type="dcterms:W3CDTF">2022-04-11T08:24:15Z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